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56" r:id="rId4"/>
    <p:sldId id="257" r:id="rId5"/>
  </p:sldIdLst>
  <p:sldSz cx="9144000" cy="6858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7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4070708-02A2-4430-9A5B-5C3695452B70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ADCDDFD-2118-4D4F-8C7C-0646E5F28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DDFD-2118-4D4F-8C7C-0646E5F2825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DDFD-2118-4D4F-8C7C-0646E5F2825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56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DDFD-2118-4D4F-8C7C-0646E5F2825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DDFD-2118-4D4F-8C7C-0646E5F2825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BF9F-8080-47BB-9CC9-F6A1D0E3E36B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358F3-DD62-4004-9074-B6500D592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BF9F-8080-47BB-9CC9-F6A1D0E3E36B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358F3-DD62-4004-9074-B6500D592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BF9F-8080-47BB-9CC9-F6A1D0E3E36B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358F3-DD62-4004-9074-B6500D592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BF9F-8080-47BB-9CC9-F6A1D0E3E36B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358F3-DD62-4004-9074-B6500D592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BF9F-8080-47BB-9CC9-F6A1D0E3E36B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358F3-DD62-4004-9074-B6500D592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BF9F-8080-47BB-9CC9-F6A1D0E3E36B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358F3-DD62-4004-9074-B6500D592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BF9F-8080-47BB-9CC9-F6A1D0E3E36B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358F3-DD62-4004-9074-B6500D592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BF9F-8080-47BB-9CC9-F6A1D0E3E36B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358F3-DD62-4004-9074-B6500D592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BF9F-8080-47BB-9CC9-F6A1D0E3E36B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358F3-DD62-4004-9074-B6500D592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BF9F-8080-47BB-9CC9-F6A1D0E3E36B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358F3-DD62-4004-9074-B6500D592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BF9F-8080-47BB-9CC9-F6A1D0E3E36B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358F3-DD62-4004-9074-B6500D592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EBF9F-8080-47BB-9CC9-F6A1D0E3E36B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358F3-DD62-4004-9074-B6500D592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sCARFHHS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650185"/>
            <a:ext cx="8229600" cy="216921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609600" y="3200400"/>
            <a:ext cx="10668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>
                <a:latin typeface="Arial Black" pitchFamily="34" charset="0"/>
              </a:rPr>
              <a:t>Training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77B5"/>
            </a:solidFill>
          </a:ln>
          <a:scene3d>
            <a:camera prst="orthographicFront"/>
            <a:lightRig rig="threePt" dir="t"/>
          </a:scene3d>
          <a:sp3d extrusionH="222250" contourW="215900">
            <a:bevelT prst="relaxedInset"/>
            <a:extrusionClr>
              <a:schemeClr val="tx1"/>
            </a:extrusionClr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sCARFHHS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650185"/>
            <a:ext cx="8229600" cy="216921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609600" y="3200400"/>
            <a:ext cx="10668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>
                <a:latin typeface="Arial Black" pitchFamily="34" charset="0"/>
              </a:rPr>
              <a:t>Training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77B5"/>
            </a:solidFill>
          </a:ln>
          <a:scene3d>
            <a:camera prst="orthographicFront"/>
            <a:lightRig rig="threePt" dir="t"/>
          </a:scene3d>
          <a:sp3d extrusionH="222250" contourW="215900">
            <a:bevelT prst="relaxedInset"/>
            <a:extrusionClr>
              <a:schemeClr val="tx1"/>
            </a:extrusionClr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077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sCARFHHS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650185"/>
            <a:ext cx="8229600" cy="216921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609600" y="3200400"/>
            <a:ext cx="10668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>
                <a:latin typeface="Arial Black" pitchFamily="34" charset="0"/>
              </a:rPr>
              <a:t>Training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sCARFHHS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2133600"/>
            <a:ext cx="8229600" cy="216921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" y="3886200"/>
            <a:ext cx="9067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0" dirty="0">
                <a:latin typeface="Arial Black" pitchFamily="34" charset="0"/>
              </a:rPr>
              <a:t>Training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497919"/>
            <a:ext cx="7239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0" dirty="0">
                <a:latin typeface="Arial Black" pitchFamily="34" charset="0"/>
              </a:rPr>
              <a:t>BON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77B5"/>
            </a:solidFill>
          </a:ln>
          <a:scene3d>
            <a:camera prst="orthographicFront"/>
            <a:lightRig rig="threePt" dir="t"/>
          </a:scene3d>
          <a:sp3d extrusionH="222250" contourW="215900">
            <a:bevelT prst="relaxedInset"/>
            <a:extrusionClr>
              <a:schemeClr val="tx1"/>
            </a:extrusionClr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9</Words>
  <Application>Microsoft Office PowerPoint</Application>
  <PresentationFormat>Letter Paper (8.5x11 in)</PresentationFormat>
  <Paragraphs>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LuR</dc:creator>
  <cp:lastModifiedBy>Lucinda Ruch</cp:lastModifiedBy>
  <cp:revision>8</cp:revision>
  <cp:lastPrinted>2017-04-05T02:17:41Z</cp:lastPrinted>
  <dcterms:created xsi:type="dcterms:W3CDTF">2012-08-19T17:55:05Z</dcterms:created>
  <dcterms:modified xsi:type="dcterms:W3CDTF">2017-05-03T17:40:40Z</dcterms:modified>
</cp:coreProperties>
</file>